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0" r:id="rId2"/>
    <p:sldId id="2391" r:id="rId3"/>
    <p:sldId id="2392" r:id="rId4"/>
    <p:sldId id="2400" r:id="rId5"/>
    <p:sldId id="2393" r:id="rId6"/>
    <p:sldId id="2399" r:id="rId7"/>
    <p:sldId id="2394" r:id="rId8"/>
    <p:sldId id="239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162FD-C5A2-4E39-BE53-515C8AF28579}" v="8" dt="2025-09-02T17:30:5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72F83754-0E11-4913-8B9B-8CD55EC2A9C4}"/>
    <pc:docChg chg="custSel modSld">
      <pc:chgData name="Juan Carlos Castillo Molina" userId="3321f39d-c43d-4dc1-aab8-e37c264880eb" providerId="ADAL" clId="{72F83754-0E11-4913-8B9B-8CD55EC2A9C4}" dt="2025-08-12T17:14:27.471" v="95" actId="20577"/>
      <pc:docMkLst>
        <pc:docMk/>
      </pc:docMkLst>
      <pc:sldChg chg="modSp mod">
        <pc:chgData name="Juan Carlos Castillo Molina" userId="3321f39d-c43d-4dc1-aab8-e37c264880eb" providerId="ADAL" clId="{72F83754-0E11-4913-8B9B-8CD55EC2A9C4}" dt="2025-08-12T16:45:17.538" v="2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72F83754-0E11-4913-8B9B-8CD55EC2A9C4}" dt="2025-08-12T16:45:17.538" v="2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6:50:22.070" v="10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72F83754-0E11-4913-8B9B-8CD55EC2A9C4}" dt="2025-08-12T16:50:22.070" v="10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04:27.596" v="50" actId="1076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72F83754-0E11-4913-8B9B-8CD55EC2A9C4}" dt="2025-08-12T16:58:37.869" v="33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72F83754-0E11-4913-8B9B-8CD55EC2A9C4}" dt="2025-08-12T16:51:53.099" v="16" actId="20577"/>
          <ac:spMkLst>
            <pc:docMk/>
            <pc:sldMk cId="2143556177" sldId="2392"/>
            <ac:spMk id="5" creationId="{DE9503A1-320C-03A1-B975-8A5D10F59424}"/>
          </ac:spMkLst>
        </pc:spChg>
        <pc:spChg chg="add mod">
          <ac:chgData name="Juan Carlos Castillo Molina" userId="3321f39d-c43d-4dc1-aab8-e37c264880eb" providerId="ADAL" clId="{72F83754-0E11-4913-8B9B-8CD55EC2A9C4}" dt="2025-08-12T17:04:27.596" v="50" actId="1076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3:02.339" v="85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72F83754-0E11-4913-8B9B-8CD55EC2A9C4}" dt="2025-08-12T17:13:02.339" v="85" actId="20577"/>
          <ac:spMkLst>
            <pc:docMk/>
            <pc:sldMk cId="3557588461" sldId="2393"/>
            <ac:spMk id="4" creationId="{211C1661-058F-6394-4888-11697BCB6850}"/>
          </ac:spMkLst>
        </pc:spChg>
        <pc:picChg chg="mod">
          <ac:chgData name="Juan Carlos Castillo Molina" userId="3321f39d-c43d-4dc1-aab8-e37c264880eb" providerId="ADAL" clId="{72F83754-0E11-4913-8B9B-8CD55EC2A9C4}" dt="2025-08-12T17:12:59.884" v="82" actId="1076"/>
          <ac:picMkLst>
            <pc:docMk/>
            <pc:sldMk cId="3557588461" sldId="2393"/>
            <ac:picMk id="11" creationId="{AF710B06-C4F2-941B-A762-A362A4DCB24D}"/>
          </ac:picMkLst>
        </pc:picChg>
      </pc:sldChg>
      <pc:sldChg chg="addSp delSp modSp mod">
        <pc:chgData name="Juan Carlos Castillo Molina" userId="3321f39d-c43d-4dc1-aab8-e37c264880eb" providerId="ADAL" clId="{72F83754-0E11-4913-8B9B-8CD55EC2A9C4}" dt="2025-08-12T17:09:08.028" v="63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72F83754-0E11-4913-8B9B-8CD55EC2A9C4}" dt="2025-08-12T17:09:08.028" v="63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0:10.634" v="73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72F83754-0E11-4913-8B9B-8CD55EC2A9C4}" dt="2025-08-12T17:10:10.634" v="73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4:27.471" v="95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72F83754-0E11-4913-8B9B-8CD55EC2A9C4}" dt="2025-08-12T17:14:27.471" v="95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03:46.953" v="42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72F83754-0E11-4913-8B9B-8CD55EC2A9C4}" dt="2025-08-12T17:03:46.953" v="42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D1D162FD-C5A2-4E39-BE53-515C8AF28579}"/>
    <pc:docChg chg="custSel modSld">
      <pc:chgData name="Juan Carlos Castillo Molina" userId="3321f39d-c43d-4dc1-aab8-e37c264880eb" providerId="ADAL" clId="{D1D162FD-C5A2-4E39-BE53-515C8AF28579}" dt="2025-09-02T17:31:22.639" v="231" actId="20577"/>
      <pc:docMkLst>
        <pc:docMk/>
      </pc:docMkLst>
      <pc:sldChg chg="modSp mod">
        <pc:chgData name="Juan Carlos Castillo Molina" userId="3321f39d-c43d-4dc1-aab8-e37c264880eb" providerId="ADAL" clId="{D1D162FD-C5A2-4E39-BE53-515C8AF28579}" dt="2025-09-02T16:57:09.708" v="20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D1D162FD-C5A2-4E39-BE53-515C8AF28579}" dt="2025-09-02T16:57:09.708" v="20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6:59:54.071" v="4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D1D162FD-C5A2-4E39-BE53-515C8AF28579}" dt="2025-09-02T16:57:17.382" v="25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D1D162FD-C5A2-4E39-BE53-515C8AF28579}" dt="2025-09-02T16:59:51.981" v="47" actId="20577"/>
          <ac:spMkLst>
            <pc:docMk/>
            <pc:sldMk cId="2013504756" sldId="2391"/>
            <ac:spMk id="10" creationId="{9E7255E1-6B42-980D-5C05-1EBB56E41197}"/>
          </ac:spMkLst>
        </pc:spChg>
        <pc:graphicFrameChg chg="add mod modGraphic">
          <ac:chgData name="Juan Carlos Castillo Molina" userId="3321f39d-c43d-4dc1-aab8-e37c264880eb" providerId="ADAL" clId="{D1D162FD-C5A2-4E39-BE53-515C8AF28579}" dt="2025-09-02T16:59:36.097" v="29" actId="14100"/>
          <ac:graphicFrameMkLst>
            <pc:docMk/>
            <pc:sldMk cId="2013504756" sldId="2391"/>
            <ac:graphicFrameMk id="2" creationId="{65FD3DEB-E37D-F944-0B56-6645E0E90176}"/>
          </ac:graphicFrameMkLst>
        </pc:graphicFrameChg>
        <pc:graphicFrameChg chg="del">
          <ac:chgData name="Juan Carlos Castillo Molina" userId="3321f39d-c43d-4dc1-aab8-e37c264880eb" providerId="ADAL" clId="{D1D162FD-C5A2-4E39-BE53-515C8AF28579}" dt="2025-09-02T16:57:20.296" v="26" actId="478"/>
          <ac:graphicFrameMkLst>
            <pc:docMk/>
            <pc:sldMk cId="2013504756" sldId="2391"/>
            <ac:graphicFrameMk id="3" creationId="{0AAD1FBE-D50E-EF64-5113-C6C66C8380BA}"/>
          </ac:graphicFrameMkLst>
        </pc:graphicFrameChg>
        <pc:picChg chg="mod">
          <ac:chgData name="Juan Carlos Castillo Molina" userId="3321f39d-c43d-4dc1-aab8-e37c264880eb" providerId="ADAL" clId="{D1D162FD-C5A2-4E39-BE53-515C8AF28579}" dt="2025-09-02T16:59:54.071" v="48" actId="1076"/>
          <ac:picMkLst>
            <pc:docMk/>
            <pc:sldMk cId="2013504756" sldId="2391"/>
            <ac:picMk id="11" creationId="{15C33156-6157-968D-244F-650A5184862A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22:39.205" v="148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D1D162FD-C5A2-4E39-BE53-515C8AF28579}" dt="2025-09-02T17:22:39.205" v="148" actId="20577"/>
          <ac:spMkLst>
            <pc:docMk/>
            <pc:sldMk cId="2143556177" sldId="2392"/>
            <ac:spMk id="3" creationId="{44357FE2-C0DD-51B5-DBF7-08E6B40524A1}"/>
          </ac:spMkLst>
        </pc:spChg>
        <pc:spChg chg="del mod">
          <ac:chgData name="Juan Carlos Castillo Molina" userId="3321f39d-c43d-4dc1-aab8-e37c264880eb" providerId="ADAL" clId="{D1D162FD-C5A2-4E39-BE53-515C8AF28579}" dt="2025-09-02T17:00:21.979" v="60" actId="478"/>
          <ac:spMkLst>
            <pc:docMk/>
            <pc:sldMk cId="2143556177" sldId="2392"/>
            <ac:spMk id="10" creationId="{5F812A3B-D130-892B-D416-2087C5EEA984}"/>
          </ac:spMkLst>
        </pc:spChg>
        <pc:spChg chg="add mod">
          <ac:chgData name="Juan Carlos Castillo Molina" userId="3321f39d-c43d-4dc1-aab8-e37c264880eb" providerId="ADAL" clId="{D1D162FD-C5A2-4E39-BE53-515C8AF28579}" dt="2025-09-02T17:22:25.407" v="130" actId="1076"/>
          <ac:spMkLst>
            <pc:docMk/>
            <pc:sldMk cId="2143556177" sldId="2392"/>
            <ac:spMk id="12" creationId="{3B00CD34-28D7-279C-E581-758F52EB7669}"/>
          </ac:spMkLst>
        </pc:spChg>
        <pc:spChg chg="mod">
          <ac:chgData name="Juan Carlos Castillo Molina" userId="3321f39d-c43d-4dc1-aab8-e37c264880eb" providerId="ADAL" clId="{D1D162FD-C5A2-4E39-BE53-515C8AF28579}" dt="2025-09-02T17:00:11.186" v="56" actId="20577"/>
          <ac:spMkLst>
            <pc:docMk/>
            <pc:sldMk cId="2143556177" sldId="2392"/>
            <ac:spMk id="13" creationId="{48BBE1D3-7F51-D116-9DBF-1390BA44E196}"/>
          </ac:spMkLst>
        </pc:spChg>
        <pc:graphicFrameChg chg="del">
          <ac:chgData name="Juan Carlos Castillo Molina" userId="3321f39d-c43d-4dc1-aab8-e37c264880eb" providerId="ADAL" clId="{D1D162FD-C5A2-4E39-BE53-515C8AF28579}" dt="2025-09-02T17:00:15.389" v="58" actId="478"/>
          <ac:graphicFrameMkLst>
            <pc:docMk/>
            <pc:sldMk cId="2143556177" sldId="2392"/>
            <ac:graphicFrameMk id="6" creationId="{D02617FF-824E-7AE9-FB12-ECDB9BDC08C5}"/>
          </ac:graphicFrameMkLst>
        </pc:graphicFrameChg>
        <pc:graphicFrameChg chg="add mod modGraphic">
          <ac:chgData name="Juan Carlos Castillo Molina" userId="3321f39d-c43d-4dc1-aab8-e37c264880eb" providerId="ADAL" clId="{D1D162FD-C5A2-4E39-BE53-515C8AF28579}" dt="2025-09-02T17:22:00.631" v="128" actId="14100"/>
          <ac:graphicFrameMkLst>
            <pc:docMk/>
            <pc:sldMk cId="2143556177" sldId="2392"/>
            <ac:graphicFrameMk id="7" creationId="{84BC73E1-73EA-8A11-9581-3B9DAECCA37A}"/>
          </ac:graphicFrameMkLst>
        </pc:graphicFrameChg>
        <pc:picChg chg="mod">
          <ac:chgData name="Juan Carlos Castillo Molina" userId="3321f39d-c43d-4dc1-aab8-e37c264880eb" providerId="ADAL" clId="{D1D162FD-C5A2-4E39-BE53-515C8AF28579}" dt="2025-09-02T17:00:12.705" v="57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06:39.196" v="10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D1D162FD-C5A2-4E39-BE53-515C8AF28579}" dt="2025-09-02T17:06:39.196" v="100" actId="20577"/>
          <ac:spMkLst>
            <pc:docMk/>
            <pc:sldMk cId="3557588461" sldId="2393"/>
            <ac:spMk id="4" creationId="{211C1661-058F-6394-4888-11697BCB6850}"/>
          </ac:spMkLst>
        </pc:spChg>
        <pc:graphicFrameChg chg="del">
          <ac:chgData name="Juan Carlos Castillo Molina" userId="3321f39d-c43d-4dc1-aab8-e37c264880eb" providerId="ADAL" clId="{D1D162FD-C5A2-4E39-BE53-515C8AF28579}" dt="2025-09-02T17:05:49.509" v="62" actId="478"/>
          <ac:graphicFrameMkLst>
            <pc:docMk/>
            <pc:sldMk cId="3557588461" sldId="2393"/>
            <ac:graphicFrameMk id="5" creationId="{125ED1F6-24BA-783E-B891-0213F0D5E988}"/>
          </ac:graphicFrameMkLst>
        </pc:graphicFrameChg>
        <pc:graphicFrameChg chg="add mod modGraphic">
          <ac:chgData name="Juan Carlos Castillo Molina" userId="3321f39d-c43d-4dc1-aab8-e37c264880eb" providerId="ADAL" clId="{D1D162FD-C5A2-4E39-BE53-515C8AF28579}" dt="2025-09-02T17:06:27.217" v="70" actId="1076"/>
          <ac:graphicFrameMkLst>
            <pc:docMk/>
            <pc:sldMk cId="3557588461" sldId="2393"/>
            <ac:graphicFrameMk id="6" creationId="{E48C01F4-E6CD-F89E-D247-71C45C576B30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28:02.454" v="20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D1D162FD-C5A2-4E39-BE53-515C8AF28579}" dt="2025-09-02T17:28:02.454" v="207" actId="20577"/>
          <ac:spMkLst>
            <pc:docMk/>
            <pc:sldMk cId="1333236092" sldId="2394"/>
            <ac:spMk id="4" creationId="{EB64F95F-9BFD-A573-5ADC-862563D740B7}"/>
          </ac:spMkLst>
        </pc:spChg>
        <pc:graphicFrameChg chg="del">
          <ac:chgData name="Juan Carlos Castillo Molina" userId="3321f39d-c43d-4dc1-aab8-e37c264880eb" providerId="ADAL" clId="{D1D162FD-C5A2-4E39-BE53-515C8AF28579}" dt="2025-09-02T17:25:09.175" v="172" actId="478"/>
          <ac:graphicFrameMkLst>
            <pc:docMk/>
            <pc:sldMk cId="1333236092" sldId="2394"/>
            <ac:graphicFrameMk id="5" creationId="{3F32CE68-51A0-3923-F368-E6B79A390F09}"/>
          </ac:graphicFrameMkLst>
        </pc:graphicFrameChg>
        <pc:graphicFrameChg chg="del">
          <ac:chgData name="Juan Carlos Castillo Molina" userId="3321f39d-c43d-4dc1-aab8-e37c264880eb" providerId="ADAL" clId="{D1D162FD-C5A2-4E39-BE53-515C8AF28579}" dt="2025-09-02T17:27:31.139" v="176" actId="478"/>
          <ac:graphicFrameMkLst>
            <pc:docMk/>
            <pc:sldMk cId="1333236092" sldId="2394"/>
            <ac:graphicFrameMk id="6" creationId="{7C91938B-C033-45A8-B772-192C7F469E4B}"/>
          </ac:graphicFrameMkLst>
        </pc:graphicFrameChg>
        <pc:graphicFrameChg chg="add mod modGraphic">
          <ac:chgData name="Juan Carlos Castillo Molina" userId="3321f39d-c43d-4dc1-aab8-e37c264880eb" providerId="ADAL" clId="{D1D162FD-C5A2-4E39-BE53-515C8AF28579}" dt="2025-09-02T17:27:29.874" v="175" actId="14100"/>
          <ac:graphicFrameMkLst>
            <pc:docMk/>
            <pc:sldMk cId="1333236092" sldId="2394"/>
            <ac:graphicFrameMk id="7" creationId="{1C166235-2718-4721-A97D-0DB48FF2A681}"/>
          </ac:graphicFrameMkLst>
        </pc:graphicFrameChg>
        <pc:graphicFrameChg chg="add mod">
          <ac:chgData name="Juan Carlos Castillo Molina" userId="3321f39d-c43d-4dc1-aab8-e37c264880eb" providerId="ADAL" clId="{D1D162FD-C5A2-4E39-BE53-515C8AF28579}" dt="2025-09-02T17:27:49.469" v="181" actId="14100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31:22.639" v="2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D1D162FD-C5A2-4E39-BE53-515C8AF28579}" dt="2025-09-02T17:31:22.639" v="231" actId="20577"/>
          <ac:spMkLst>
            <pc:docMk/>
            <pc:sldMk cId="371597856" sldId="2395"/>
            <ac:spMk id="4" creationId="{7B580CF2-C169-E5E8-677A-BEB67269D811}"/>
          </ac:spMkLst>
        </pc:spChg>
        <pc:graphicFrameChg chg="add mod modGraphic">
          <ac:chgData name="Juan Carlos Castillo Molina" userId="3321f39d-c43d-4dc1-aab8-e37c264880eb" providerId="ADAL" clId="{D1D162FD-C5A2-4E39-BE53-515C8AF28579}" dt="2025-09-02T17:31:14.637" v="213" actId="1076"/>
          <ac:graphicFrameMkLst>
            <pc:docMk/>
            <pc:sldMk cId="371597856" sldId="2395"/>
            <ac:graphicFrameMk id="5" creationId="{4DD62DAA-670E-6B12-238F-E6BD6054A417}"/>
          </ac:graphicFrameMkLst>
        </pc:graphicFrameChg>
        <pc:graphicFrameChg chg="del">
          <ac:chgData name="Juan Carlos Castillo Molina" userId="3321f39d-c43d-4dc1-aab8-e37c264880eb" providerId="ADAL" clId="{D1D162FD-C5A2-4E39-BE53-515C8AF28579}" dt="2025-09-02T17:28:06.680" v="208" actId="478"/>
          <ac:graphicFrameMkLst>
            <pc:docMk/>
            <pc:sldMk cId="371597856" sldId="2395"/>
            <ac:graphicFrameMk id="6" creationId="{31098153-F639-8C70-BB8E-8A1D73063AB5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19:13.076" v="12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D1D162FD-C5A2-4E39-BE53-515C8AF28579}" dt="2025-09-02T17:19:13.076" v="124" actId="20577"/>
          <ac:spMkLst>
            <pc:docMk/>
            <pc:sldMk cId="208528483" sldId="2399"/>
            <ac:spMk id="4" creationId="{40247301-45D5-C4F6-D04D-710A275720CE}"/>
          </ac:spMkLst>
        </pc:spChg>
        <pc:graphicFrameChg chg="del">
          <ac:chgData name="Juan Carlos Castillo Molina" userId="3321f39d-c43d-4dc1-aab8-e37c264880eb" providerId="ADAL" clId="{D1D162FD-C5A2-4E39-BE53-515C8AF28579}" dt="2025-09-02T17:05:52.913" v="63" actId="478"/>
          <ac:graphicFrameMkLst>
            <pc:docMk/>
            <pc:sldMk cId="208528483" sldId="2399"/>
            <ac:graphicFrameMk id="5" creationId="{03E98301-0527-EFF3-65E2-73B451482F59}"/>
          </ac:graphicFrameMkLst>
        </pc:graphicFrameChg>
        <pc:graphicFrameChg chg="add mod modGraphic">
          <ac:chgData name="Juan Carlos Castillo Molina" userId="3321f39d-c43d-4dc1-aab8-e37c264880eb" providerId="ADAL" clId="{D1D162FD-C5A2-4E39-BE53-515C8AF28579}" dt="2025-09-02T17:19:05.611" v="106" actId="1076"/>
          <ac:graphicFrameMkLst>
            <pc:docMk/>
            <pc:sldMk cId="208528483" sldId="2399"/>
            <ac:graphicFrameMk id="6" creationId="{DEDDB4B6-828E-8A8E-41F8-8D455ADD2834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25:00.786" v="17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D1D162FD-C5A2-4E39-BE53-515C8AF28579}" dt="2025-09-02T17:25:00.786" v="171" actId="20577"/>
          <ac:spMkLst>
            <pc:docMk/>
            <pc:sldMk cId="3792064127" sldId="2400"/>
            <ac:spMk id="3" creationId="{844E946B-731D-2944-BB91-C2E6ABE84B93}"/>
          </ac:spMkLst>
        </pc:spChg>
        <pc:graphicFrameChg chg="del">
          <ac:chgData name="Juan Carlos Castillo Molina" userId="3321f39d-c43d-4dc1-aab8-e37c264880eb" providerId="ADAL" clId="{D1D162FD-C5A2-4E39-BE53-515C8AF28579}" dt="2025-09-02T17:05:43.746" v="61" actId="478"/>
          <ac:graphicFrameMkLst>
            <pc:docMk/>
            <pc:sldMk cId="3792064127" sldId="2400"/>
            <ac:graphicFrameMk id="4" creationId="{822B6EAE-9849-823D-E265-FA7B3BA2C8A9}"/>
          </ac:graphicFrameMkLst>
        </pc:graphicFrameChg>
        <pc:graphicFrameChg chg="add mod modGraphic">
          <ac:chgData name="Juan Carlos Castillo Molina" userId="3321f39d-c43d-4dc1-aab8-e37c264880eb" providerId="ADAL" clId="{D1D162FD-C5A2-4E39-BE53-515C8AF28579}" dt="2025-09-02T17:24:50.828" v="153" actId="14100"/>
          <ac:graphicFrameMkLst>
            <pc:docMk/>
            <pc:sldMk cId="3792064127" sldId="2400"/>
            <ac:graphicFrameMk id="5" creationId="{A76FBD9D-67EA-75FB-0163-C2F29B2ACBFB}"/>
          </ac:graphicFrameMkLst>
        </pc:graphicFrameChg>
      </pc:sldChg>
    </pc:docChg>
  </pc:docChgLst>
  <pc:docChgLst>
    <pc:chgData name="Juan Carlos Castillo Molina" userId="3321f39d-c43d-4dc1-aab8-e37c264880eb" providerId="ADAL" clId="{079575F7-6B8D-4141-AA05-36EE7D562601}"/>
    <pc:docChg chg="undo redo custSel modSld">
      <pc:chgData name="Juan Carlos Castillo Molina" userId="3321f39d-c43d-4dc1-aab8-e37c264880eb" providerId="ADAL" clId="{079575F7-6B8D-4141-AA05-36EE7D562601}" dt="2025-08-26T18:10:32.075" v="131" actId="20577"/>
      <pc:docMkLst>
        <pc:docMk/>
      </pc:docMkLst>
      <pc:sldChg chg="modSp mod">
        <pc:chgData name="Juan Carlos Castillo Molina" userId="3321f39d-c43d-4dc1-aab8-e37c264880eb" providerId="ADAL" clId="{079575F7-6B8D-4141-AA05-36EE7D562601}" dt="2025-08-26T17:33:21.063" v="3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079575F7-6B8D-4141-AA05-36EE7D562601}" dt="2025-08-26T17:33:21.063" v="3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35:26.302" v="42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079575F7-6B8D-4141-AA05-36EE7D562601}" dt="2025-08-26T17:35:26.302" v="4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4:50.616" v="96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079575F7-6B8D-4141-AA05-36EE7D562601}" dt="2025-08-26T18:04:50.616" v="96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079575F7-6B8D-4141-AA05-36EE7D562601}" dt="2025-08-26T17:45:45.623" v="81" actId="20577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1:05.791" v="53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079575F7-6B8D-4141-AA05-36EE7D562601}" dt="2025-08-26T17:41:05.791" v="53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9:31.966" v="120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079575F7-6B8D-4141-AA05-36EE7D562601}" dt="2025-08-26T18:09:31.966" v="120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10:32.075" v="1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079575F7-6B8D-4141-AA05-36EE7D562601}" dt="2025-08-26T18:10:32.075" v="1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5:41.648" v="74" actId="1076"/>
        <pc:sldMkLst>
          <pc:docMk/>
          <pc:sldMk cId="208528483" sldId="2399"/>
        </pc:sldMkLst>
        <pc:spChg chg="mod">
          <ac:chgData name="Juan Carlos Castillo Molina" userId="3321f39d-c43d-4dc1-aab8-e37c264880eb" providerId="ADAL" clId="{079575F7-6B8D-4141-AA05-36EE7D562601}" dt="2025-08-26T17:45:05.297" v="63" actId="20577"/>
          <ac:spMkLst>
            <pc:docMk/>
            <pc:sldMk cId="208528483" sldId="2399"/>
            <ac:spMk id="4" creationId="{40247301-45D5-C4F6-D04D-710A275720CE}"/>
          </ac:spMkLst>
        </pc:spChg>
        <pc:picChg chg="mod">
          <ac:chgData name="Juan Carlos Castillo Molina" userId="3321f39d-c43d-4dc1-aab8-e37c264880eb" providerId="ADAL" clId="{079575F7-6B8D-4141-AA05-36EE7D562601}" dt="2025-08-26T17:45:08.212" v="65" actId="1076"/>
          <ac:picMkLst>
            <pc:docMk/>
            <pc:sldMk cId="208528483" sldId="2399"/>
            <ac:picMk id="11" creationId="{418BC9B3-FF8C-BEE7-BEB5-2F4950BB8759}"/>
          </ac:picMkLst>
        </pc:picChg>
      </pc:sldChg>
      <pc:sldChg chg="addSp delSp modSp mod">
        <pc:chgData name="Juan Carlos Castillo Molina" userId="3321f39d-c43d-4dc1-aab8-e37c264880eb" providerId="ADAL" clId="{079575F7-6B8D-4141-AA05-36EE7D562601}" dt="2025-08-26T18:06:24.711" v="106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079575F7-6B8D-4141-AA05-36EE7D562601}" dt="2025-08-26T18:06:24.711" v="106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9162F880-95C6-4917-B456-ABA4204A6A36}"/>
    <pc:docChg chg="undo redo custSel modSld">
      <pc:chgData name="Juan Carlos Castillo Molina" userId="3321f39d-c43d-4dc1-aab8-e37c264880eb" providerId="ADAL" clId="{9162F880-95C6-4917-B456-ABA4204A6A36}" dt="2025-07-29T19:33:54.042" v="148" actId="1076"/>
      <pc:docMkLst>
        <pc:docMk/>
      </pc:docMkLst>
      <pc:sldChg chg="modSp mod">
        <pc:chgData name="Juan Carlos Castillo Molina" userId="3321f39d-c43d-4dc1-aab8-e37c264880eb" providerId="ADAL" clId="{9162F880-95C6-4917-B456-ABA4204A6A36}" dt="2025-07-29T17:48:27.628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9162F880-95C6-4917-B456-ABA4204A6A36}" dt="2025-07-29T19:33:54.042" v="148" actId="1076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9162F880-95C6-4917-B456-ABA4204A6A36}" dt="2025-07-29T19:04:41.933" v="135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9162F880-95C6-4917-B456-ABA4204A6A36}" dt="2025-07-29T18:23:23.325" v="50" actId="1076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9162F880-95C6-4917-B456-ABA4204A6A36}" dt="2025-07-29T18:35:01.361" v="74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9162F880-95C6-4917-B456-ABA4204A6A36}" dt="2025-07-29T18:36:22.497" v="88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9162F880-95C6-4917-B456-ABA4204A6A36}" dt="2025-07-29T18:28:30.574" v="60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9162F880-95C6-4917-B456-ABA4204A6A36}" dt="2025-07-29T18:14:49.156" v="38" actId="20577"/>
        <pc:sldMkLst>
          <pc:docMk/>
          <pc:sldMk cId="3792064127" sldId="2400"/>
        </pc:sldMkLst>
      </pc:sldChg>
    </pc:docChg>
  </pc:docChgLst>
  <pc:docChgLst>
    <pc:chgData name="Alcides Quirós Madrigal" userId="563ef6b0-44ac-4dc2-bb80-7730568c1899" providerId="ADAL" clId="{CBBBC2B4-70DC-485B-9738-266815A0EC09}"/>
    <pc:docChg chg="undo custSel addSld delSld modSld sldOrd delMainMaster">
      <pc:chgData name="Alcides Quirós Madrigal" userId="563ef6b0-44ac-4dc2-bb80-7730568c1899" providerId="ADAL" clId="{CBBBC2B4-70DC-485B-9738-266815A0EC09}" dt="2025-07-08T18:47:56.464" v="126" actId="403"/>
      <pc:docMkLst>
        <pc:docMk/>
      </pc:docMkLst>
      <pc:sldChg chg="addSp delSp modSp mod">
        <pc:chgData name="Alcides Quirós Madrigal" userId="563ef6b0-44ac-4dc2-bb80-7730568c1899" providerId="ADAL" clId="{CBBBC2B4-70DC-485B-9738-266815A0EC09}" dt="2025-07-08T18:37:06.471" v="39" actId="14100"/>
        <pc:sldMkLst>
          <pc:docMk/>
          <pc:sldMk cId="2794951255" sldId="1750"/>
        </pc:sldMkLst>
      </pc:sldChg>
      <pc:sldChg chg="del">
        <pc:chgData name="Alcides Quirós Madrigal" userId="563ef6b0-44ac-4dc2-bb80-7730568c1899" providerId="ADAL" clId="{CBBBC2B4-70DC-485B-9738-266815A0EC09}" dt="2025-07-08T18:39:58.010" v="74" actId="47"/>
        <pc:sldMkLst>
          <pc:docMk/>
          <pc:sldMk cId="297164748" sldId="1758"/>
        </pc:sldMkLst>
      </pc:sldChg>
      <pc:sldChg chg="del">
        <pc:chgData name="Alcides Quirós Madrigal" userId="563ef6b0-44ac-4dc2-bb80-7730568c1899" providerId="ADAL" clId="{CBBBC2B4-70DC-485B-9738-266815A0EC09}" dt="2025-07-08T18:40:17.476" v="77" actId="47"/>
        <pc:sldMkLst>
          <pc:docMk/>
          <pc:sldMk cId="3914107699" sldId="1761"/>
        </pc:sldMkLst>
      </pc:sldChg>
      <pc:sldChg chg="del">
        <pc:chgData name="Alcides Quirós Madrigal" userId="563ef6b0-44ac-4dc2-bb80-7730568c1899" providerId="ADAL" clId="{CBBBC2B4-70DC-485B-9738-266815A0EC09}" dt="2025-07-08T18:38:25.466" v="63" actId="47"/>
        <pc:sldMkLst>
          <pc:docMk/>
          <pc:sldMk cId="318005346" sldId="2311"/>
        </pc:sldMkLst>
      </pc:sldChg>
      <pc:sldChg chg="add del">
        <pc:chgData name="Alcides Quirós Madrigal" userId="563ef6b0-44ac-4dc2-bb80-7730568c1899" providerId="ADAL" clId="{CBBBC2B4-70DC-485B-9738-266815A0EC09}" dt="2025-07-08T18:45:08.600" v="90" actId="47"/>
        <pc:sldMkLst>
          <pc:docMk/>
          <pc:sldMk cId="104138512" sldId="2312"/>
        </pc:sldMkLst>
      </pc:sldChg>
      <pc:sldChg chg="del">
        <pc:chgData name="Alcides Quirós Madrigal" userId="563ef6b0-44ac-4dc2-bb80-7730568c1899" providerId="ADAL" clId="{CBBBC2B4-70DC-485B-9738-266815A0EC09}" dt="2025-07-08T18:39:18.842" v="68" actId="47"/>
        <pc:sldMkLst>
          <pc:docMk/>
          <pc:sldMk cId="2372173353" sldId="2313"/>
        </pc:sldMkLst>
      </pc:sldChg>
      <pc:sldChg chg="del">
        <pc:chgData name="Alcides Quirós Madrigal" userId="563ef6b0-44ac-4dc2-bb80-7730568c1899" providerId="ADAL" clId="{CBBBC2B4-70DC-485B-9738-266815A0EC09}" dt="2025-07-08T18:39:41.050" v="72" actId="47"/>
        <pc:sldMkLst>
          <pc:docMk/>
          <pc:sldMk cId="713914744" sldId="2314"/>
        </pc:sldMkLst>
      </pc:sldChg>
      <pc:sldChg chg="del ord">
        <pc:chgData name="Alcides Quirós Madrigal" userId="563ef6b0-44ac-4dc2-bb80-7730568c1899" providerId="ADAL" clId="{CBBBC2B4-70DC-485B-9738-266815A0EC09}" dt="2025-07-08T18:41:15.160" v="82" actId="47"/>
        <pc:sldMkLst>
          <pc:docMk/>
          <pc:sldMk cId="2597476666" sldId="2315"/>
        </pc:sldMkLst>
      </pc:sldChg>
      <pc:sldChg chg="modSp del mod">
        <pc:chgData name="Alcides Quirós Madrigal" userId="563ef6b0-44ac-4dc2-bb80-7730568c1899" providerId="ADAL" clId="{CBBBC2B4-70DC-485B-9738-266815A0EC09}" dt="2025-07-08T18:41:35.476" v="84" actId="47"/>
        <pc:sldMkLst>
          <pc:docMk/>
          <pc:sldMk cId="2096365683" sldId="2316"/>
        </pc:sldMkLst>
      </pc:sldChg>
      <pc:sldChg chg="addSp delSp modSp add mod">
        <pc:chgData name="Alcides Quirós Madrigal" userId="563ef6b0-44ac-4dc2-bb80-7730568c1899" providerId="ADAL" clId="{CBBBC2B4-70DC-485B-9738-266815A0EC09}" dt="2025-07-08T18:38:17.689" v="62" actId="478"/>
        <pc:sldMkLst>
          <pc:docMk/>
          <pc:sldMk cId="2013504756" sldId="2391"/>
        </pc:sldMkLst>
      </pc:sldChg>
      <pc:sldChg chg="addSp modSp add ord">
        <pc:chgData name="Alcides Quirós Madrigal" userId="563ef6b0-44ac-4dc2-bb80-7730568c1899" providerId="ADAL" clId="{CBBBC2B4-70DC-485B-9738-266815A0EC09}" dt="2025-07-08T18:45:00.983" v="89"/>
        <pc:sldMkLst>
          <pc:docMk/>
          <pc:sldMk cId="2143556177" sldId="2392"/>
        </pc:sldMkLst>
      </pc:sldChg>
      <pc:sldChg chg="addSp modSp add">
        <pc:chgData name="Alcides Quirós Madrigal" userId="563ef6b0-44ac-4dc2-bb80-7730568c1899" providerId="ADAL" clId="{CBBBC2B4-70DC-485B-9738-266815A0EC09}" dt="2025-07-08T18:39:15.430" v="67"/>
        <pc:sldMkLst>
          <pc:docMk/>
          <pc:sldMk cId="3557588461" sldId="2393"/>
        </pc:sldMkLst>
      </pc:sldChg>
      <pc:sldChg chg="addSp modSp add">
        <pc:chgData name="Alcides Quirós Madrigal" userId="563ef6b0-44ac-4dc2-bb80-7730568c1899" providerId="ADAL" clId="{CBBBC2B4-70DC-485B-9738-266815A0EC09}" dt="2025-07-08T18:39:32.153" v="70"/>
        <pc:sldMkLst>
          <pc:docMk/>
          <pc:sldMk cId="1333236092" sldId="2394"/>
        </pc:sldMkLst>
      </pc:sldChg>
      <pc:sldChg chg="addSp modSp add">
        <pc:chgData name="Alcides Quirós Madrigal" userId="563ef6b0-44ac-4dc2-bb80-7730568c1899" providerId="ADAL" clId="{CBBBC2B4-70DC-485B-9738-266815A0EC09}" dt="2025-07-08T18:39:52.481" v="73"/>
        <pc:sldMkLst>
          <pc:docMk/>
          <pc:sldMk cId="371597856" sldId="2395"/>
        </pc:sldMkLst>
      </pc:sldChg>
      <pc:sldChg chg="addSp modSp add">
        <pc:chgData name="Alcides Quirós Madrigal" userId="563ef6b0-44ac-4dc2-bb80-7730568c1899" providerId="ADAL" clId="{CBBBC2B4-70DC-485B-9738-266815A0EC09}" dt="2025-07-08T18:40:14.079" v="76"/>
        <pc:sldMkLst>
          <pc:docMk/>
          <pc:sldMk cId="1126287371" sldId="2396"/>
        </pc:sldMkLst>
      </pc:sldChg>
      <pc:sldChg chg="addSp modSp add mod">
        <pc:chgData name="Alcides Quirós Madrigal" userId="563ef6b0-44ac-4dc2-bb80-7730568c1899" providerId="ADAL" clId="{CBBBC2B4-70DC-485B-9738-266815A0EC09}" dt="2025-07-08T18:47:56.464" v="126" actId="403"/>
        <pc:sldMkLst>
          <pc:docMk/>
          <pc:sldMk cId="3423842240" sldId="2397"/>
        </pc:sldMkLst>
      </pc:sldChg>
      <pc:sldChg chg="addSp modSp add">
        <pc:chgData name="Alcides Quirós Madrigal" userId="563ef6b0-44ac-4dc2-bb80-7730568c1899" providerId="ADAL" clId="{CBBBC2B4-70DC-485B-9738-266815A0EC09}" dt="2025-07-08T18:42:11.490" v="86" actId="207"/>
        <pc:sldMkLst>
          <pc:docMk/>
          <pc:sldMk cId="1937110306" sldId="2398"/>
        </pc:sldMkLst>
      </pc:sldChg>
      <pc:sldMasterChg chg="del delSldLayout">
        <pc:chgData name="Alcides Quirós Madrigal" userId="563ef6b0-44ac-4dc2-bb80-7730568c1899" providerId="ADAL" clId="{CBBBC2B4-70DC-485B-9738-266815A0EC09}" dt="2025-07-08T18:41:35.476" v="84" actId="47"/>
        <pc:sldMasterMkLst>
          <pc:docMk/>
          <pc:sldMasterMk cId="669592526" sldId="2147483660"/>
        </pc:sldMasterMkLst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92510998" sldId="2147483661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30318759" sldId="2147483662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3218534691" sldId="2147483663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66045646" sldId="2147483664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502911646" sldId="2147483665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77405494" sldId="2147483666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299375973" sldId="2147483667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602755074" sldId="2147483668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1834364486" sldId="2147483669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57174125" sldId="2147483670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777386139" sldId="2147483671"/>
          </pc:sldLayoutMkLst>
        </pc:sldLayoutChg>
      </pc:sldMasterChg>
    </pc:docChg>
  </pc:docChgLst>
  <pc:docChgLst>
    <pc:chgData name="Juan Carlos Castillo Molina" userId="3321f39d-c43d-4dc1-aab8-e37c264880eb" providerId="ADAL" clId="{A6EDF920-C43E-4218-A567-9809D904BDF4}"/>
    <pc:docChg chg="undo redo custSel modSld sldOrd">
      <pc:chgData name="Juan Carlos Castillo Molina" userId="3321f39d-c43d-4dc1-aab8-e37c264880eb" providerId="ADAL" clId="{A6EDF920-C43E-4218-A567-9809D904BDF4}" dt="2025-08-19T19:02:10.133" v="149" actId="20577"/>
      <pc:docMkLst>
        <pc:docMk/>
      </pc:docMkLst>
      <pc:sldChg chg="modSp mod">
        <pc:chgData name="Juan Carlos Castillo Molina" userId="3321f39d-c43d-4dc1-aab8-e37c264880eb" providerId="ADAL" clId="{A6EDF920-C43E-4218-A567-9809D904BDF4}" dt="2025-08-19T16:09:35.551" v="1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A6EDF920-C43E-4218-A567-9809D904BDF4}" dt="2025-08-19T16:09:35.551" v="1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1:44.828" v="114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A6EDF920-C43E-4218-A567-9809D904BDF4}" dt="2025-08-19T16:09:53.027" v="19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A6EDF920-C43E-4218-A567-9809D904BDF4}" dt="2025-08-19T16:10:01.643" v="2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2:10.133" v="149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A6EDF920-C43E-4218-A567-9809D904BDF4}" dt="2025-08-19T16:39:31.011" v="84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A6EDF920-C43E-4218-A567-9809D904BDF4}" dt="2025-08-19T16:11:04.233" v="34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A6EDF920-C43E-4218-A567-9809D904BDF4}" dt="2025-08-19T16:38:43.549" v="78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 ord">
        <pc:chgData name="Juan Carlos Castillo Molina" userId="3321f39d-c43d-4dc1-aab8-e37c264880eb" providerId="ADAL" clId="{A6EDF920-C43E-4218-A567-9809D904BDF4}" dt="2025-08-19T16:28:27.204" v="58" actId="20578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A6EDF920-C43E-4218-A567-9809D904BDF4}" dt="2025-08-19T16:18:31.248" v="46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8:53.831" v="102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A6EDF920-C43E-4218-A567-9809D904BDF4}" dt="2025-08-19T16:48:53.831" v="102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51:17.340" v="110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A6EDF920-C43E-4218-A567-9809D904BDF4}" dt="2025-08-19T16:51:17.340" v="110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35:36.765" v="77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A6EDF920-C43E-4218-A567-9809D904BDF4}" dt="2025-08-19T16:35:36.765" v="77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2:33.073" v="89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A6EDF920-C43E-4218-A567-9809D904BDF4}" dt="2025-08-19T16:42:33.073" v="89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EDD01DA2-BF41-4966-8C1F-25C8FAE25699}"/>
    <pc:docChg chg="undo redo custSel modSld">
      <pc:chgData name="Juan Carlos Castillo Molina" userId="3321f39d-c43d-4dc1-aab8-e37c264880eb" providerId="ADAL" clId="{EDD01DA2-BF41-4966-8C1F-25C8FAE25699}" dt="2025-08-05T18:38:02.208" v="253" actId="20577"/>
      <pc:docMkLst>
        <pc:docMk/>
      </pc:docMkLst>
      <pc:sldChg chg="modSp mod">
        <pc:chgData name="Juan Carlos Castillo Molina" userId="3321f39d-c43d-4dc1-aab8-e37c264880eb" providerId="ADAL" clId="{EDD01DA2-BF41-4966-8C1F-25C8FAE25699}" dt="2025-08-05T17:22:16.913" v="16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EDD01DA2-BF41-4966-8C1F-25C8FAE25699}" dt="2025-08-05T17:22:16.913" v="16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7:43:27.406" v="39" actId="14100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EDD01DA2-BF41-4966-8C1F-25C8FAE25699}" dt="2025-08-05T17:22:25.180" v="21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EDD01DA2-BF41-4966-8C1F-25C8FAE25699}" dt="2025-08-05T17:22:39.077" v="35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7:56:12.534" v="74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EDD01DA2-BF41-4966-8C1F-25C8FAE25699}" dt="2025-08-05T17:56:12.534" v="74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EDD01DA2-BF41-4966-8C1F-25C8FAE25699}" dt="2025-08-05T17:44:32.035" v="43" actId="20577"/>
          <ac:spMkLst>
            <pc:docMk/>
            <pc:sldMk cId="2143556177" sldId="2392"/>
            <ac:spMk id="5" creationId="{DE9503A1-320C-03A1-B975-8A5D10F59424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8:02:35.326" v="16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EDD01DA2-BF41-4966-8C1F-25C8FAE25699}" dt="2025-08-05T18:02:35.326" v="160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8:34:53.319" v="230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EDD01DA2-BF41-4966-8C1F-25C8FAE25699}" dt="2025-08-05T18:34:53.319" v="230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8:38:02.208" v="253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EDD01DA2-BF41-4966-8C1F-25C8FAE25699}" dt="2025-08-05T18:38:02.208" v="253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8:30:17.073" v="183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EDD01DA2-BF41-4966-8C1F-25C8FAE25699}" dt="2025-08-05T18:30:17.073" v="183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EDD01DA2-BF41-4966-8C1F-25C8FAE25699}" dt="2025-08-05T18:32:01.092" v="202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EDD01DA2-BF41-4966-8C1F-25C8FAE25699}" dt="2025-08-05T18:32:01.092" v="202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CD6CC8B7-9BFB-4F53-9D3D-85BBB025AD4E}"/>
    <pc:docChg chg="undo custSel addSld delSld modSld">
      <pc:chgData name="Juan Carlos Castillo Molina" userId="3321f39d-c43d-4dc1-aab8-e37c264880eb" providerId="ADAL" clId="{CD6CC8B7-9BFB-4F53-9D3D-85BBB025AD4E}" dt="2025-07-22T17:18:49.653" v="201" actId="14100"/>
      <pc:docMkLst>
        <pc:docMk/>
      </pc:docMkLst>
      <pc:sldChg chg="delSp modSp mod">
        <pc:chgData name="Juan Carlos Castillo Molina" userId="3321f39d-c43d-4dc1-aab8-e37c264880eb" providerId="ADAL" clId="{CD6CC8B7-9BFB-4F53-9D3D-85BBB025AD4E}" dt="2025-07-22T14:26:33.415" v="5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CD6CC8B7-9BFB-4F53-9D3D-85BBB025AD4E}" dt="2025-07-22T17:07:49.969" v="178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CD6CC8B7-9BFB-4F53-9D3D-85BBB025AD4E}" dt="2025-07-22T14:56:11.017" v="88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CD6CC8B7-9BFB-4F53-9D3D-85BBB025AD4E}" dt="2025-07-22T15:46:15.785" v="159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CD6CC8B7-9BFB-4F53-9D3D-85BBB025AD4E}" dt="2025-07-22T14:59:26.127" v="104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CD6CC8B7-9BFB-4F53-9D3D-85BBB025AD4E}" dt="2025-07-22T17:18:49.653" v="201" actId="14100"/>
        <pc:sldMkLst>
          <pc:docMk/>
          <pc:sldMk cId="371597856" sldId="2395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126287371" sldId="2396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3423842240" sldId="2397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937110306" sldId="2398"/>
        </pc:sldMkLst>
      </pc:sldChg>
      <pc:sldChg chg="addSp delSp modSp add mod">
        <pc:chgData name="Juan Carlos Castillo Molina" userId="3321f39d-c43d-4dc1-aab8-e37c264880eb" providerId="ADAL" clId="{CD6CC8B7-9BFB-4F53-9D3D-85BBB025AD4E}" dt="2025-07-22T14:45:40.105" v="54" actId="20577"/>
        <pc:sldMkLst>
          <pc:docMk/>
          <pc:sldMk cId="208528483" sldId="2399"/>
        </pc:sldMkLst>
      </pc:sldChg>
      <pc:sldChg chg="addSp delSp modSp add mod">
        <pc:chgData name="Juan Carlos Castillo Molina" userId="3321f39d-c43d-4dc1-aab8-e37c264880eb" providerId="ADAL" clId="{CD6CC8B7-9BFB-4F53-9D3D-85BBB025AD4E}" dt="2025-07-22T15:02:59.894" v="156" actId="20577"/>
        <pc:sldMkLst>
          <pc:docMk/>
          <pc:sldMk cId="3792064127" sldId="2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54-46E0-B197-D67367EF561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E54-46E0-B197-D67367EF561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E54-46E0-B197-D67367EF561F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54-46E0-B197-D67367EF561F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4-46E0-B197-D67367EF561F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54-46E0-B197-D67367EF5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246.01</c:v>
                </c:pt>
                <c:pt idx="1">
                  <c:v>227.01</c:v>
                </c:pt>
                <c:pt idx="2">
                  <c:v>302.74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54-46E0-B197-D67367EF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2291.2600000000002</c:v>
                </c:pt>
                <c:pt idx="1">
                  <c:v>1951.48</c:v>
                </c:pt>
                <c:pt idx="2">
                  <c:v>3134.2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E54-46E0-B197-D67367EF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2/9/2025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err="1"/>
              <a:t>Our</a:t>
            </a:r>
            <a:r>
              <a:rPr lang="es-CR"/>
              <a:t> </a:t>
            </a:r>
            <a:r>
              <a:rPr lang="es-CR" err="1"/>
              <a:t>value</a:t>
            </a:r>
            <a:r>
              <a:rPr lang="es-CR"/>
              <a:t> </a:t>
            </a:r>
            <a:r>
              <a:rPr lang="es-CR" err="1"/>
              <a:t>proposition</a:t>
            </a:r>
            <a:r>
              <a:rPr lang="es-CR"/>
              <a:t> </a:t>
            </a:r>
            <a:r>
              <a:rPr lang="es-CR" err="1"/>
              <a:t>focuses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triple bottom line of </a:t>
            </a:r>
            <a:r>
              <a:rPr lang="es-CR" err="1"/>
              <a:t>sustainability</a:t>
            </a:r>
            <a:r>
              <a:rPr lang="es-CR"/>
              <a:t>. Social, </a:t>
            </a:r>
            <a:r>
              <a:rPr lang="es-CR" err="1"/>
              <a:t>economic</a:t>
            </a:r>
            <a:r>
              <a:rPr lang="es-CR"/>
              <a:t> and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sustainability</a:t>
            </a:r>
            <a:r>
              <a:rPr lang="es-CR"/>
              <a:t>. 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economic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Productivity</a:t>
            </a:r>
            <a:r>
              <a:rPr lang="es-CR"/>
              <a:t> </a:t>
            </a:r>
            <a:r>
              <a:rPr lang="es-CR" err="1"/>
              <a:t>Intervention</a:t>
            </a:r>
            <a:r>
              <a:rPr lang="es-CR"/>
              <a:t> Project, </a:t>
            </a:r>
            <a:r>
              <a:rPr lang="es-CR" err="1"/>
              <a:t>which</a:t>
            </a:r>
            <a:r>
              <a:rPr lang="es-CR"/>
              <a:t>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increase</a:t>
            </a:r>
            <a:r>
              <a:rPr lang="es-CR"/>
              <a:t> coffee </a:t>
            </a:r>
            <a:r>
              <a:rPr lang="es-CR" err="1"/>
              <a:t>productivity</a:t>
            </a:r>
            <a:r>
              <a:rPr lang="es-CR"/>
              <a:t>, </a:t>
            </a:r>
            <a:r>
              <a:rPr lang="es-CR" err="1"/>
              <a:t>compliance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Law</a:t>
            </a:r>
            <a:r>
              <a:rPr lang="es-CR"/>
              <a:t> 2762 and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traceability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that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connect</a:t>
            </a:r>
            <a:r>
              <a:rPr lang="es-CR"/>
              <a:t> </a:t>
            </a:r>
            <a:r>
              <a:rPr lang="es-CR" err="1"/>
              <a:t>producers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consumers</a:t>
            </a:r>
            <a:r>
              <a:rPr lang="es-CR"/>
              <a:t>.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CRCAFE, </a:t>
            </a:r>
            <a:r>
              <a:rPr lang="es-CR" err="1"/>
              <a:t>which</a:t>
            </a:r>
            <a:r>
              <a:rPr lang="es-CR"/>
              <a:t> is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application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tools</a:t>
            </a:r>
            <a:r>
              <a:rPr lang="es-CR"/>
              <a:t> </a:t>
            </a:r>
            <a:r>
              <a:rPr lang="es-CR" err="1"/>
              <a:t>for</a:t>
            </a:r>
            <a:r>
              <a:rPr lang="es-CR"/>
              <a:t> coffee </a:t>
            </a:r>
            <a:r>
              <a:rPr lang="es-CR" err="1"/>
              <a:t>cultivation</a:t>
            </a:r>
            <a:r>
              <a:rPr lang="es-CR"/>
              <a:t>, </a:t>
            </a:r>
            <a:r>
              <a:rPr lang="es-CR" err="1"/>
              <a:t>climate</a:t>
            </a:r>
            <a:r>
              <a:rPr lang="es-CR"/>
              <a:t>, and </a:t>
            </a:r>
            <a:r>
              <a:rPr lang="es-CR" err="1"/>
              <a:t>recommendations</a:t>
            </a:r>
            <a:r>
              <a:rPr lang="es-CR"/>
              <a:t>. </a:t>
            </a:r>
            <a:r>
              <a:rPr lang="es-CR" err="1"/>
              <a:t>Another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is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planting</a:t>
            </a:r>
            <a:r>
              <a:rPr lang="es-CR"/>
              <a:t> of </a:t>
            </a:r>
            <a:r>
              <a:rPr lang="es-CR" err="1"/>
              <a:t>trees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farms</a:t>
            </a:r>
            <a:r>
              <a:rPr lang="es-CR"/>
              <a:t> and </a:t>
            </a:r>
            <a:r>
              <a:rPr lang="es-CR" err="1"/>
              <a:t>the</a:t>
            </a:r>
            <a:r>
              <a:rPr lang="es-CR"/>
              <a:t> NAMA Coffee, </a:t>
            </a:r>
            <a:r>
              <a:rPr lang="es-CR" err="1"/>
              <a:t>which</a:t>
            </a:r>
            <a:r>
              <a:rPr lang="es-CR"/>
              <a:t> are </a:t>
            </a:r>
            <a:r>
              <a:rPr lang="es-CR" err="1"/>
              <a:t>mitigation</a:t>
            </a:r>
            <a:r>
              <a:rPr lang="es-CR"/>
              <a:t> and </a:t>
            </a:r>
            <a:r>
              <a:rPr lang="es-CR" err="1"/>
              <a:t>adaptation</a:t>
            </a:r>
            <a:r>
              <a:rPr lang="es-CR"/>
              <a:t> </a:t>
            </a:r>
            <a:r>
              <a:rPr lang="es-CR" err="1"/>
              <a:t>actions</a:t>
            </a:r>
            <a:r>
              <a:rPr lang="es-CR"/>
              <a:t> </a:t>
            </a:r>
            <a:r>
              <a:rPr lang="es-CR" err="1"/>
              <a:t>against</a:t>
            </a:r>
            <a:r>
              <a:rPr lang="es-CR"/>
              <a:t> </a:t>
            </a:r>
            <a:r>
              <a:rPr lang="es-CR" err="1"/>
              <a:t>carbon</a:t>
            </a:r>
            <a:r>
              <a:rPr lang="es-CR"/>
              <a:t> </a:t>
            </a:r>
            <a:r>
              <a:rPr lang="es-CR" err="1"/>
              <a:t>emissions</a:t>
            </a:r>
            <a:r>
              <a:rPr lang="es-CR"/>
              <a:t>.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about</a:t>
            </a:r>
            <a:r>
              <a:rPr lang="es-CR"/>
              <a:t> to </a:t>
            </a:r>
            <a:r>
              <a:rPr lang="es-CR" err="1"/>
              <a:t>launch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low </a:t>
            </a:r>
            <a:r>
              <a:rPr lang="es-CR" err="1"/>
              <a:t>emission</a:t>
            </a:r>
            <a:r>
              <a:rPr lang="es-CR"/>
              <a:t> coffee </a:t>
            </a:r>
            <a:r>
              <a:rPr lang="es-CR" err="1"/>
              <a:t>seal</a:t>
            </a:r>
            <a:r>
              <a:rPr lang="es-CR"/>
              <a:t>.</a:t>
            </a:r>
          </a:p>
          <a:p>
            <a:r>
              <a:rPr lang="es-CR"/>
              <a:t>At </a:t>
            </a:r>
            <a:r>
              <a:rPr lang="es-CR" err="1"/>
              <a:t>the</a:t>
            </a:r>
            <a:r>
              <a:rPr lang="es-CR"/>
              <a:t> social </a:t>
            </a:r>
            <a:r>
              <a:rPr lang="es-CR" err="1"/>
              <a:t>level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insure</a:t>
            </a:r>
            <a:r>
              <a:rPr lang="es-CR"/>
              <a:t> </a:t>
            </a:r>
            <a:r>
              <a:rPr lang="es-CR" err="1"/>
              <a:t>all</a:t>
            </a:r>
            <a:r>
              <a:rPr lang="es-CR"/>
              <a:t> coffee </a:t>
            </a:r>
            <a:r>
              <a:rPr lang="es-CR" err="1"/>
              <a:t>pickers</a:t>
            </a:r>
            <a:r>
              <a:rPr lang="es-CR"/>
              <a:t> </a:t>
            </a:r>
            <a:r>
              <a:rPr lang="es-CR" err="1"/>
              <a:t>during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harvest</a:t>
            </a:r>
            <a:r>
              <a:rPr lang="es-CR"/>
              <a:t> </a:t>
            </a:r>
            <a:r>
              <a:rPr lang="es-CR" err="1"/>
              <a:t>season</a:t>
            </a:r>
            <a:r>
              <a:rPr lang="es-CR"/>
              <a:t> </a:t>
            </a:r>
            <a:r>
              <a:rPr lang="es-CR" err="1"/>
              <a:t>through</a:t>
            </a:r>
            <a:r>
              <a:rPr lang="es-CR"/>
              <a:t>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agreement</a:t>
            </a:r>
            <a:r>
              <a:rPr lang="es-CR"/>
              <a:t> </a:t>
            </a:r>
            <a:r>
              <a:rPr lang="es-CR" err="1"/>
              <a:t>between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CCSS,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Ministry</a:t>
            </a:r>
            <a:r>
              <a:rPr lang="es-CR"/>
              <a:t> of Labor and ICAFE.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also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childcare</a:t>
            </a:r>
            <a:r>
              <a:rPr lang="es-CR"/>
              <a:t> centers </a:t>
            </a:r>
            <a:r>
              <a:rPr lang="es-CR" err="1"/>
              <a:t>for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children</a:t>
            </a:r>
            <a:r>
              <a:rPr lang="es-CR"/>
              <a:t> of coffee </a:t>
            </a:r>
            <a:r>
              <a:rPr lang="es-CR" err="1"/>
              <a:t>pickers</a:t>
            </a:r>
            <a:r>
              <a:rPr lang="es-CR"/>
              <a:t>. </a:t>
            </a:r>
            <a:r>
              <a:rPr lang="es-CR" err="1"/>
              <a:t>Finally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making</a:t>
            </a:r>
            <a:r>
              <a:rPr lang="es-CR"/>
              <a:t> </a:t>
            </a:r>
            <a:r>
              <a:rPr lang="es-CR" err="1"/>
              <a:t>efforts</a:t>
            </a:r>
            <a:r>
              <a:rPr lang="es-CR"/>
              <a:t> to </a:t>
            </a:r>
            <a:r>
              <a:rPr lang="es-CR" err="1"/>
              <a:t>implement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gender</a:t>
            </a:r>
            <a:r>
              <a:rPr lang="es-CR"/>
              <a:t> and </a:t>
            </a:r>
            <a:r>
              <a:rPr lang="es-CR" err="1"/>
              <a:t>youth</a:t>
            </a:r>
            <a:r>
              <a:rPr lang="es-CR"/>
              <a:t> </a:t>
            </a:r>
            <a:r>
              <a:rPr lang="es-CR" err="1"/>
              <a:t>policies</a:t>
            </a:r>
            <a:r>
              <a:rPr lang="es-CR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00BE-6EEE-5E4E-88CD-FA8440B432D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6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C0D8-1FE8-B1D9-1AD5-442D0525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D851DD-3A4C-A8CD-1645-59FBA3CF7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AA1C-615F-3D8A-2E26-881CE689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51D10-2782-40B3-C388-E7A9469E8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10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A1E-7D3C-5242-B5CB-F2B1980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89EE4F-32E3-C5D0-E8AD-288842948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09589D-EDFC-4BD3-9EB5-937E0B19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D0505B-67FB-C062-5BAE-A6D8DE309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0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4891-D79B-06C2-7AC3-3B2BF76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697C-7DB0-659E-51EB-5C35F4057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5EAC9-0CFC-B19F-65AC-0BDF6755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44DCD-17A5-CC56-E3D7-72BDDD90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A300-E00B-E2A3-F260-6C26A5FD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FA2EC-CF39-C735-2BD3-68DD85916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DFA3DA-E94D-8E86-2852-D781F302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E2A5A-776C-EA0D-1979-DAD10D3F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0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3BE-E4C3-51E6-993B-1622FFD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018FC6-6368-9677-6852-5A51B3DE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FDEA1F-7DF7-62FF-10BC-BABB4440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94640-8F0F-1B70-6621-5A62213D4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15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FA3-E7E8-EDE2-BD2F-BA03A7D2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002D80-613F-FE3B-8E8C-5F6EB1FB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C9988C-3A1C-EA23-A3EA-33BA4FCC1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75C29-2B05-E6C9-B636-87F1F62F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E24D-8F6E-5E8E-42DB-DD374EFD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8ED2FF-3397-450C-7265-55FB27A3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018A27-9BD2-CE94-677F-A32137B22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3049A-FE5F-B3F9-5B66-A803C9932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2/9/2025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3820A-DF44-17EF-63DC-8EA3243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7D1AFD67-C80B-91CB-D1E8-FD60360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5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1343C-7329-FA2B-6A24-367A0C259788}"/>
              </a:ext>
            </a:extLst>
          </p:cNvPr>
          <p:cNvSpPr txBox="1"/>
          <p:nvPr/>
        </p:nvSpPr>
        <p:spPr>
          <a:xfrm>
            <a:off x="3298024" y="3641472"/>
            <a:ext cx="6096141" cy="1446550"/>
          </a:xfrm>
          <a:prstGeom prst="rect">
            <a:avLst/>
          </a:prstGeom>
          <a:solidFill>
            <a:srgbClr val="648F6C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spc="-5" dirty="0">
                <a:solidFill>
                  <a:schemeClr val="bg1"/>
                </a:solidFill>
                <a:latin typeface="Calibri"/>
                <a:cs typeface="Calibri"/>
              </a:rPr>
              <a:t>ESTADÍSTICA DE CAFÉ AL 1 DE SETIEMBRE DE 2025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A72502-96E8-7145-F4CC-B9E2410C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733" y="72658"/>
            <a:ext cx="3928534" cy="391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9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295-0F99-DC4B-0766-9B55BC0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15C33156-6157-968D-244F-650A5184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674BA-DD54-9398-A842-26102599D235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79145C-49E3-0CEF-8542-96299EDA1AE4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agosto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7255E1-6B42-980D-5C05-1EBB56E41197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FD3DEB-E37D-F944-0B56-6645E0E90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4482"/>
              </p:ext>
            </p:extLst>
          </p:nvPr>
        </p:nvGraphicFramePr>
        <p:xfrm>
          <a:off x="1097558" y="1289685"/>
          <a:ext cx="10223498" cy="3843029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789361163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991466546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332225682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999389559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145875429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2221129625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2503443011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96779474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06942395"/>
                    </a:ext>
                  </a:extLst>
                </a:gridCol>
              </a:tblGrid>
              <a:tr h="202671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84663"/>
                  </a:ext>
                </a:extLst>
              </a:tr>
              <a:tr h="20267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16/08/24 al 31/08/24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16/08/25 al 31/08/25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75302"/>
                  </a:ext>
                </a:extLst>
              </a:tr>
              <a:tr h="60801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725176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609479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813481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13041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235,965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21558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228976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220883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559477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685402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71384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191522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959612"/>
                  </a:ext>
                </a:extLst>
              </a:tr>
              <a:tr h="19495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32846"/>
                  </a:ext>
                </a:extLst>
              </a:tr>
              <a:tr h="202671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primera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5776"/>
                  </a:ext>
                </a:extLst>
              </a:tr>
              <a:tr h="202671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0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0D5D-C364-ACCB-7005-930CFDE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C8107658-711C-658D-5920-784AD778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966D7-853D-A65C-8528-9ECCF29EFBD6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2024/2025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4357FE2-C0DD-51B5-DBF7-08E6B40524A1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0953D-CFEE-0387-5525-13E17B67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E9503A1-320C-03A1-B975-8A5D10F59424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A5040-780D-5A5C-540E-79B83BA1F2E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BBE1D3-7F51-D116-9DBF-1390BA44E196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</a:t>
            </a:r>
            <a:r>
              <a:rPr lang="es-CR" dirty="0"/>
              <a:t>637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BC73E1-73EA-8A11-9581-3B9DAECC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24199"/>
              </p:ext>
            </p:extLst>
          </p:nvPr>
        </p:nvGraphicFramePr>
        <p:xfrm>
          <a:off x="1120386" y="1237531"/>
          <a:ext cx="9798219" cy="3936467"/>
        </p:xfrm>
        <a:graphic>
          <a:graphicData uri="http://schemas.openxmlformats.org/drawingml/2006/table">
            <a:tbl>
              <a:tblPr/>
              <a:tblGrid>
                <a:gridCol w="2994224">
                  <a:extLst>
                    <a:ext uri="{9D8B030D-6E8A-4147-A177-3AD203B41FA5}">
                      <a16:colId xmlns:a16="http://schemas.microsoft.com/office/drawing/2014/main" val="4182633637"/>
                    </a:ext>
                  </a:extLst>
                </a:gridCol>
                <a:gridCol w="1572842">
                  <a:extLst>
                    <a:ext uri="{9D8B030D-6E8A-4147-A177-3AD203B41FA5}">
                      <a16:colId xmlns:a16="http://schemas.microsoft.com/office/drawing/2014/main" val="33507646"/>
                    </a:ext>
                  </a:extLst>
                </a:gridCol>
                <a:gridCol w="1240797">
                  <a:extLst>
                    <a:ext uri="{9D8B030D-6E8A-4147-A177-3AD203B41FA5}">
                      <a16:colId xmlns:a16="http://schemas.microsoft.com/office/drawing/2014/main" val="1141578659"/>
                    </a:ext>
                  </a:extLst>
                </a:gridCol>
                <a:gridCol w="1424295">
                  <a:extLst>
                    <a:ext uri="{9D8B030D-6E8A-4147-A177-3AD203B41FA5}">
                      <a16:colId xmlns:a16="http://schemas.microsoft.com/office/drawing/2014/main" val="3532239591"/>
                    </a:ext>
                  </a:extLst>
                </a:gridCol>
                <a:gridCol w="1354391">
                  <a:extLst>
                    <a:ext uri="{9D8B030D-6E8A-4147-A177-3AD203B41FA5}">
                      <a16:colId xmlns:a16="http://schemas.microsoft.com/office/drawing/2014/main" val="3739988398"/>
                    </a:ext>
                  </a:extLst>
                </a:gridCol>
                <a:gridCol w="1211670">
                  <a:extLst>
                    <a:ext uri="{9D8B030D-6E8A-4147-A177-3AD203B41FA5}">
                      <a16:colId xmlns:a16="http://schemas.microsoft.com/office/drawing/2014/main" val="3592266510"/>
                    </a:ext>
                  </a:extLst>
                </a:gridCol>
              </a:tblGrid>
              <a:tr h="68607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76335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700763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1,455,159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$302.74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84.42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87364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19085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200,285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₡3,134.20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$283.05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078107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58937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1,656,031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41397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67,744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3.93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00217"/>
                  </a:ext>
                </a:extLst>
              </a:tr>
              <a:tr h="253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1,237,056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451778"/>
                  </a:ext>
                </a:extLst>
              </a:tr>
              <a:tr h="253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218,690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827275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1,723,775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26435"/>
                  </a:ext>
                </a:extLst>
              </a:tr>
              <a:tr h="2286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241682"/>
                  </a:ext>
                </a:extLst>
              </a:tr>
              <a:tr h="627265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esta cosecha.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4789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B00CD34-28D7-279C-E581-758F52EB7669}"/>
              </a:ext>
            </a:extLst>
          </p:cNvPr>
          <p:cNvSpPr txBox="1"/>
          <p:nvPr/>
        </p:nvSpPr>
        <p:spPr>
          <a:xfrm>
            <a:off x="1041640" y="5383613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effectLst/>
                <a:latin typeface="Calibri Light" panose="020F0302020204030204" pitchFamily="34" charset="0"/>
              </a:rPr>
              <a:t>Por vender (estimación): 100% Consumo Nacional (67 mil sacos 46 kg).</a:t>
            </a:r>
            <a:r>
              <a:rPr lang="es-ES" dirty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4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B729-570D-6227-61CD-4F61F8C5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39A630A6-330E-1108-85D6-8C692126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2AB05F-6454-A447-7BCA-7F1E5EC737CE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4E946B-731D-2944-BB91-C2E6ABE84B93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E8E0-0B9E-CA8C-1FDD-5F566733135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76FBD9D-67EA-75FB-0163-C2F29B2AC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89253"/>
              </p:ext>
            </p:extLst>
          </p:nvPr>
        </p:nvGraphicFramePr>
        <p:xfrm>
          <a:off x="1120386" y="1237532"/>
          <a:ext cx="9823469" cy="3938316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1293005622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2184204248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2572290781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3783224740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1592827023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956490655"/>
                    </a:ext>
                  </a:extLst>
                </a:gridCol>
              </a:tblGrid>
              <a:tr h="65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17665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703423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304,266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$310.19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18.91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718593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83,090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27531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15,822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₡3,154.90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$249.18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78462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069946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405,578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25.21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251526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1,203,367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74.79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20242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4687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387,356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51617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1,608,945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869931"/>
                  </a:ext>
                </a:extLst>
              </a:tr>
              <a:tr h="233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90540"/>
                  </a:ext>
                </a:extLst>
              </a:tr>
              <a:tr h="701067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5055-E84B-31CF-CC36-3A52C99F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AF710B06-C4F2-941B-A762-A362A4DC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" y="-21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86CEEC-AB1B-7548-3BEC-66A169ABF79E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BEE3D-DAAF-BE17-88A6-81B3990D2037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2024/2025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C1661-058F-6394-4888-11697BCB6850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48C01F4-E6CD-F89E-D247-71C45C576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81637"/>
              </p:ext>
            </p:extLst>
          </p:nvPr>
        </p:nvGraphicFramePr>
        <p:xfrm>
          <a:off x="1097558" y="1244567"/>
          <a:ext cx="10018118" cy="4011531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2117113199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98873449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65560711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3957921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76846093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28152829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73812297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78626749"/>
                    </a:ext>
                  </a:extLst>
                </a:gridCol>
              </a:tblGrid>
              <a:tr h="37296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223454"/>
                  </a:ext>
                </a:extLst>
              </a:tr>
              <a:tr h="47766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542159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119,637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279.73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14,322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134,176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14232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612,059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318.14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84,223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696,652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736646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173,263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22,471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195,734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847995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101,211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259.57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8,006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109,216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602735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159,615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301.21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23,037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3,846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182,651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844404"/>
                  </a:ext>
                </a:extLst>
              </a:tr>
              <a:tr h="3681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283,911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287.65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46,411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3,230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330,322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667991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5,463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309.68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1,816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3,547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7,279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185994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587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1,455,159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302.74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200,285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3,134.20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1,656,031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299088"/>
                  </a:ext>
                </a:extLst>
              </a:tr>
              <a:tr h="187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213507"/>
                  </a:ext>
                </a:extLst>
              </a:tr>
              <a:tr h="157039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11385"/>
                  </a:ext>
                </a:extLst>
              </a:tr>
              <a:tr h="1635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16833"/>
                  </a:ext>
                </a:extLst>
              </a:tr>
              <a:tr h="18799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$ 302.74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48325"/>
                  </a:ext>
                </a:extLst>
              </a:tr>
              <a:tr h="265217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₡3,134.20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0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DBFF-3E20-226A-6652-F17B5724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418BC9B3-FF8C-BEE7-BEB5-2F4950BB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567978-1EBC-016D-3091-0F35DC2C90CA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11146-CE6D-9B3D-BD7D-4041C175D154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247301-45D5-C4F6-D04D-710A275720CE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EDDB4B6-828E-8A8E-41F8-8D455ADD2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58522"/>
              </p:ext>
            </p:extLst>
          </p:nvPr>
        </p:nvGraphicFramePr>
        <p:xfrm>
          <a:off x="1097558" y="1245537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2824080308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799667288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6523095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780365613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02606476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74843137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15484417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717085866"/>
                    </a:ext>
                  </a:extLst>
                </a:gridCol>
              </a:tblGrid>
              <a:tr h="36074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843115"/>
                  </a:ext>
                </a:extLst>
              </a:tr>
              <a:tr h="49731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90311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5,485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40,679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308.58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46,164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089651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16,385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117,326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312.50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12,377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146,087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925525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1,237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29,283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315.41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30,520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97922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12,899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12,053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271.19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24,952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06139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16,637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28,735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312.55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2,669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47,472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502587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30,447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74,652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309.84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1,800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1,945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3,376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108,844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981924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356.03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791166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83,090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304,266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310.19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2,400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15,822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3,154.90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405,578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126410"/>
                  </a:ext>
                </a:extLst>
              </a:tr>
              <a:tr h="1984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583173"/>
                  </a:ext>
                </a:extLst>
              </a:tr>
              <a:tr h="151890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50320"/>
                  </a:ext>
                </a:extLst>
              </a:tr>
              <a:tr h="158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564371"/>
                  </a:ext>
                </a:extLst>
              </a:tr>
              <a:tr h="19843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$ 310.19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64080"/>
                  </a:ext>
                </a:extLst>
              </a:tr>
              <a:tr h="279946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₡3,154.90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81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7750-94B0-45CE-EABE-8F38CCBF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0D9F7650-E6CC-CB98-0C71-2CCA48D3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8D313-A0D2-6F0E-22BD-103443D4233D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812080-3D6B-4843-DB55-3ADC63C7F10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64F95F-9BFD-A573-5ADC-862563D740B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Setiembre 2025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C166235-2718-4721-A97D-0DB48FF2A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25886"/>
              </p:ext>
            </p:extLst>
          </p:nvPr>
        </p:nvGraphicFramePr>
        <p:xfrm>
          <a:off x="1120388" y="1104115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4031123423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441595598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3620659565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360714675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371197546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638488727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2244668234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37144605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727656596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27483991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387298760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1411936056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2060965555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9051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82861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1,492,341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$246.01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1,286,391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$227.01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83.63%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1,455,159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$302.74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4449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989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210,757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₡2,291.26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169,968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₡1,951.48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200,285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₡3,134.20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00573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61471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1,708,209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92.28%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1,457,674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94.76%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1,656,031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757607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142,964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67,744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8228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1,159,408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1,027,357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1,237,056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78282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335,044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260,349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218,690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15.02%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4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1,851,173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1,538,283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1,723,775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529686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882686"/>
              </p:ext>
            </p:extLst>
          </p:nvPr>
        </p:nvGraphicFramePr>
        <p:xfrm>
          <a:off x="1120388" y="3557369"/>
          <a:ext cx="9861934" cy="180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7EC8-8639-2516-B8DE-3C3F546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8BCDA643-E446-3B6F-08CC-4536C5D9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8418ED-C0ED-CF01-3902-1842D8AB4F41}"/>
              </a:ext>
            </a:extLst>
          </p:cNvPr>
          <p:cNvSpPr txBox="1"/>
          <p:nvPr/>
        </p:nvSpPr>
        <p:spPr>
          <a:xfrm>
            <a:off x="0" y="0"/>
            <a:ext cx="7602876" cy="490904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+mn-lt"/>
              </a:rPr>
              <a:t>COMERCIALIZACIÓN COSECHAS FUTURAS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9D6AE-581F-1182-D394-B4BDCD87FE09}"/>
              </a:ext>
            </a:extLst>
          </p:cNvPr>
          <p:cNvSpPr txBox="1"/>
          <p:nvPr/>
        </p:nvSpPr>
        <p:spPr>
          <a:xfrm>
            <a:off x="1134503" y="711202"/>
            <a:ext cx="9904972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COSECHA 2026-2027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580CF2-C169-E5E8-677A-BEB67269D811}"/>
              </a:ext>
            </a:extLst>
          </p:cNvPr>
          <p:cNvSpPr txBox="1"/>
          <p:nvPr/>
        </p:nvSpPr>
        <p:spPr>
          <a:xfrm>
            <a:off x="8645237" y="5455092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+mn-lt"/>
            </a:endParaRPr>
          </a:p>
          <a:p>
            <a:r>
              <a:rPr lang="es-ES" sz="2000" dirty="0">
                <a:latin typeface="+mn-lt"/>
              </a:rPr>
              <a:t>Corte al 1 de Setiembre 2025</a:t>
            </a:r>
          </a:p>
          <a:p>
            <a:endParaRPr lang="es-ES" sz="2000" dirty="0">
              <a:latin typeface="+mn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D62DAA-670E-6B12-238F-E6BD6054A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70734"/>
              </p:ext>
            </p:extLst>
          </p:nvPr>
        </p:nvGraphicFramePr>
        <p:xfrm>
          <a:off x="1126838" y="1557376"/>
          <a:ext cx="9912637" cy="3092261"/>
        </p:xfrm>
        <a:graphic>
          <a:graphicData uri="http://schemas.openxmlformats.org/drawingml/2006/table">
            <a:tbl>
              <a:tblPr/>
              <a:tblGrid>
                <a:gridCol w="1555907">
                  <a:extLst>
                    <a:ext uri="{9D8B030D-6E8A-4147-A177-3AD203B41FA5}">
                      <a16:colId xmlns:a16="http://schemas.microsoft.com/office/drawing/2014/main" val="2491607748"/>
                    </a:ext>
                  </a:extLst>
                </a:gridCol>
                <a:gridCol w="1342598">
                  <a:extLst>
                    <a:ext uri="{9D8B030D-6E8A-4147-A177-3AD203B41FA5}">
                      <a16:colId xmlns:a16="http://schemas.microsoft.com/office/drawing/2014/main" val="578788056"/>
                    </a:ext>
                  </a:extLst>
                </a:gridCol>
                <a:gridCol w="1505717">
                  <a:extLst>
                    <a:ext uri="{9D8B030D-6E8A-4147-A177-3AD203B41FA5}">
                      <a16:colId xmlns:a16="http://schemas.microsoft.com/office/drawing/2014/main" val="2165874017"/>
                    </a:ext>
                  </a:extLst>
                </a:gridCol>
                <a:gridCol w="1606098">
                  <a:extLst>
                    <a:ext uri="{9D8B030D-6E8A-4147-A177-3AD203B41FA5}">
                      <a16:colId xmlns:a16="http://schemas.microsoft.com/office/drawing/2014/main" val="1281526759"/>
                    </a:ext>
                  </a:extLst>
                </a:gridCol>
                <a:gridCol w="2045266">
                  <a:extLst>
                    <a:ext uri="{9D8B030D-6E8A-4147-A177-3AD203B41FA5}">
                      <a16:colId xmlns:a16="http://schemas.microsoft.com/office/drawing/2014/main" val="1492486733"/>
                    </a:ext>
                  </a:extLst>
                </a:gridCol>
                <a:gridCol w="1857051">
                  <a:extLst>
                    <a:ext uri="{9D8B030D-6E8A-4147-A177-3AD203B41FA5}">
                      <a16:colId xmlns:a16="http://schemas.microsoft.com/office/drawing/2014/main" val="4151504381"/>
                    </a:ext>
                  </a:extLst>
                </a:gridCol>
              </a:tblGrid>
              <a:tr h="386920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94716"/>
                  </a:ext>
                </a:extLst>
              </a:tr>
              <a:tr h="9286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35981"/>
                  </a:ext>
                </a:extLst>
              </a:tr>
              <a:tr h="247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785361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3,712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296.13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2.51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87112"/>
                  </a:ext>
                </a:extLst>
              </a:tr>
              <a:tr h="2723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428591"/>
                  </a:ext>
                </a:extLst>
              </a:tr>
              <a:tr h="2971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20646"/>
                  </a:ext>
                </a:extLst>
              </a:tr>
              <a:tr h="26310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95239"/>
                  </a:ext>
                </a:extLst>
              </a:tr>
              <a:tr h="2631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25/8/2025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60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11508</TotalTime>
  <Words>1561</Words>
  <Application>Microsoft Office PowerPoint</Application>
  <PresentationFormat>Panorámica</PresentationFormat>
  <Paragraphs>562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2025-09-02T17:31:25Z</dcterms:modified>
</cp:coreProperties>
</file>